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 Anderson" userId="98f2ed55-b503-449a-bd8e-8fb580dfbe87" providerId="ADAL" clId="{D7D0E7CB-5FE3-450E-952A-42BBE04C4F31}"/>
    <pc:docChg chg="undo custSel delSld modSld">
      <pc:chgData name="Mrs C Anderson" userId="98f2ed55-b503-449a-bd8e-8fb580dfbe87" providerId="ADAL" clId="{D7D0E7CB-5FE3-450E-952A-42BBE04C4F31}" dt="2023-05-11T12:00:49.392" v="13" actId="255"/>
      <pc:docMkLst>
        <pc:docMk/>
      </pc:docMkLst>
      <pc:sldChg chg="del">
        <pc:chgData name="Mrs C Anderson" userId="98f2ed55-b503-449a-bd8e-8fb580dfbe87" providerId="ADAL" clId="{D7D0E7CB-5FE3-450E-952A-42BBE04C4F31}" dt="2023-05-11T11:48:50.071" v="0" actId="2696"/>
        <pc:sldMkLst>
          <pc:docMk/>
          <pc:sldMk cId="296466744" sldId="256"/>
        </pc:sldMkLst>
      </pc:sldChg>
      <pc:sldChg chg="modSp mod">
        <pc:chgData name="Mrs C Anderson" userId="98f2ed55-b503-449a-bd8e-8fb580dfbe87" providerId="ADAL" clId="{D7D0E7CB-5FE3-450E-952A-42BBE04C4F31}" dt="2023-05-11T12:00:49.392" v="13" actId="255"/>
        <pc:sldMkLst>
          <pc:docMk/>
          <pc:sldMk cId="0" sldId="262"/>
        </pc:sldMkLst>
        <pc:spChg chg="mod">
          <ac:chgData name="Mrs C Anderson" userId="98f2ed55-b503-449a-bd8e-8fb580dfbe87" providerId="ADAL" clId="{D7D0E7CB-5FE3-450E-952A-42BBE04C4F31}" dt="2023-05-11T12:00:49.392" v="13" actId="255"/>
          <ac:spMkLst>
            <pc:docMk/>
            <pc:sldMk cId="0" sldId="262"/>
            <ac:spMk id="1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2B3E-3993-4D36-82F0-3AF08F91C831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333F-04C9-4115-ADB5-CED9A16F0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6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These are the proposed Celebration events </a:t>
            </a:r>
          </a:p>
          <a:p>
            <a:pPr>
              <a:defRPr sz="1600"/>
            </a:pPr>
            <a:r>
              <a:t>Matilda the Musical - </a:t>
            </a:r>
          </a:p>
          <a:p>
            <a:pPr>
              <a:defRPr sz="1600"/>
            </a:pPr>
            <a:r>
              <a:t>Mon 3rd July, Tues 4th July (3 shows) </a:t>
            </a:r>
          </a:p>
          <a:p>
            <a:pPr>
              <a:defRPr sz="1600"/>
            </a:pPr>
            <a:r>
              <a:t>Presentation Evening </a:t>
            </a:r>
          </a:p>
          <a:p>
            <a:pPr>
              <a:defRPr sz="1600"/>
            </a:pPr>
            <a:r>
              <a:t>Wed 5th July (7-9) </a:t>
            </a:r>
          </a:p>
          <a:p>
            <a:pPr>
              <a:defRPr sz="1600"/>
            </a:pPr>
            <a:r>
              <a:t>Street Party </a:t>
            </a:r>
          </a:p>
          <a:p>
            <a:pPr>
              <a:defRPr sz="1600"/>
            </a:pPr>
            <a:r>
              <a:t>Fri 7th July </a:t>
            </a:r>
          </a:p>
          <a:p>
            <a:pPr>
              <a:defRPr sz="1600"/>
            </a:pPr>
            <a:r>
              <a:t>Sports day </a:t>
            </a:r>
          </a:p>
          <a:p>
            <a:pPr>
              <a:defRPr sz="1600"/>
            </a:pPr>
            <a:r>
              <a:t>Mon 10th July </a:t>
            </a:r>
          </a:p>
          <a:p>
            <a:pPr>
              <a:defRPr sz="1600"/>
            </a:pPr>
            <a:r>
              <a:t>Mass of Thanksgiving </a:t>
            </a:r>
          </a:p>
          <a:p>
            <a:pPr>
              <a:defRPr sz="1600"/>
            </a:pPr>
            <a:r>
              <a:t>Wed12th July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B711-959D-77B5-E3D7-6B3F01A96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67AEF-B4CF-7AB3-7076-F86FDBE17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68EC8-1999-289D-B431-60786A32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2573-FB11-4A9B-5707-6E3F2AC0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842C-23F0-04D3-5760-7B8E49B3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7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2AAD-D5F1-8C4F-2DA4-8413BAB5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E484E-1804-3AC6-17B4-211A7D584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D9EA-21A1-9D30-F644-8DD95E8D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7999-568F-B426-B81C-A22A3ADE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C1943-E629-0CB1-4C71-7CE3504C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09B04-C8CA-640D-D54A-6CFDF6DC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E50B4-D2C4-E82E-D70F-65AB07A5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04F71-61F2-DC54-61F1-97A32CE5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C928F-5ADD-4A7E-AC71-FB6FC042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8DBB-1FE7-4209-6DD7-71500B5C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7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EF33-1BED-866B-C2A5-E2D23C8B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FF4E-CBFB-BDEA-7420-77D97996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9E5FA-F1A1-10CA-D370-F2F94A66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A2D63-06F3-17F8-FA2F-884A9C0E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9D4E4-DF0C-DA43-5BB5-C47FE786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3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EB2E-6679-E0CF-BE18-ABD1D71D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AE4E0-AA39-2F4F-34AE-14736E636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6791F-DDE0-5A97-A17B-A88986E9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D4-A6CF-4FD4-9F71-C92460D2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A92B-FB19-418E-49DA-C0CE7F15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1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38CB-6DEB-4428-28AA-1CC12C72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2139-BF1A-7DAB-0E85-C968558C3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8960-B354-6BE3-AFD8-8376E2867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36DC6-04BB-1614-8D5F-65D6FDFF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6D62F-CBC0-F17C-3E86-23A6C73E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67E38-6442-283F-5B49-30A58930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0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FD29-D4BF-31E7-924D-A820C64E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74496-4A52-D646-86E2-2F3B5A481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C87F6-9AD5-4F62-FF36-AE8E0CB9D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D9769-D584-4C07-7275-19D1F9351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607A3-371D-15A5-3093-D2FFDF7A3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9CBED-6BCC-B86C-956B-3DEA012A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C5CB9-848B-FAC9-1F71-B1C20D2F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DE1FB-B544-A9CD-83DB-569866F5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9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4E5D-25A9-85A4-6459-BE985E37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1F832-A174-B253-4DEC-3FE3CC34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F7936-7F62-E403-3DDB-848B10F5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D1459-F39A-EB9C-1883-FF523079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8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54DC4-7287-8FA4-1B4D-96A83E4B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3E361-0350-31F0-B825-35C888D5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37C1-E219-8440-230B-2EF84FAE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B220-986E-591F-ADC6-C596B363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EA87-7EF6-3930-367D-FDD8761C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04549-0F29-0F15-E9A3-B26618A5C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473BD-C4C8-453A-AF9C-083D8C12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2CE1A-0B42-0E23-C494-28A331CA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7337A-0A01-E05F-D523-19A55516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8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5342-82C6-E773-5EA5-85C0F437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8BF27-DD83-2340-4C48-8DBC13F9B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5DBC2-8265-793C-AB12-0BDD1F004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D6058-C8B2-D37E-B1E2-E2F60A68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60C8F-AE60-34CE-83FA-747CDD2F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025E-CA22-7AE9-DE75-FC2B9781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1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BB908-21EE-EB8D-9297-3E499AEB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2965-C32D-1F00-084D-5EE73FCA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2B61-E823-FA33-EAA8-5CF3F4E46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DEA3-0E49-4DF4-AA22-A0314F559EDA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CCA4D-CA9E-A482-7BF2-BE4FB07E0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CDF4-7F70-F8C2-4844-B1A6EE4DB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0FA6-5DB3-4F90-901C-D6208EFE3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144891"/>
            <a:ext cx="11744324" cy="6779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Matilda the Musical -…"/>
          <p:cNvSpPr txBox="1"/>
          <p:nvPr/>
        </p:nvSpPr>
        <p:spPr>
          <a:xfrm>
            <a:off x="3839523" y="2932246"/>
            <a:ext cx="3919560" cy="3765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700" b="1"/>
            </a:pPr>
            <a:r>
              <a:rPr sz="2400" dirty="0">
                <a:solidFill>
                  <a:srgbClr val="FFFB00"/>
                </a:solidFill>
              </a:rPr>
              <a:t>Matilda the Musical</a:t>
            </a:r>
            <a:r>
              <a:rPr sz="2400" dirty="0">
                <a:solidFill>
                  <a:srgbClr val="FF2600"/>
                </a:solidFill>
              </a:rPr>
              <a:t> </a:t>
            </a:r>
            <a:r>
              <a:rPr sz="2400" dirty="0"/>
              <a:t>-</a:t>
            </a:r>
            <a:r>
              <a:rPr lang="en-US" sz="2400" dirty="0"/>
              <a:t> </a:t>
            </a:r>
            <a:endParaRPr sz="2400" dirty="0"/>
          </a:p>
          <a:p>
            <a:pPr>
              <a:defRPr sz="3700" b="1"/>
            </a:pPr>
            <a:r>
              <a:rPr sz="2400" dirty="0">
                <a:solidFill>
                  <a:schemeClr val="bg1"/>
                </a:solidFill>
              </a:rPr>
              <a:t>Mon. 3</a:t>
            </a:r>
            <a:r>
              <a:rPr sz="2400" baseline="31999" dirty="0">
                <a:solidFill>
                  <a:schemeClr val="bg1"/>
                </a:solidFill>
              </a:rPr>
              <a:t>rd</a:t>
            </a:r>
            <a:r>
              <a:rPr sz="2400" dirty="0">
                <a:solidFill>
                  <a:schemeClr val="bg1"/>
                </a:solidFill>
              </a:rPr>
              <a:t> July, Tues. 4</a:t>
            </a:r>
            <a:r>
              <a:rPr sz="2400" baseline="31999" dirty="0">
                <a:solidFill>
                  <a:schemeClr val="bg1"/>
                </a:solidFill>
              </a:rPr>
              <a:t>th</a:t>
            </a:r>
            <a:r>
              <a:rPr sz="2400" dirty="0">
                <a:solidFill>
                  <a:schemeClr val="bg1"/>
                </a:solidFill>
              </a:rPr>
              <a:t> July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>
              <a:defRPr sz="3700" b="1">
                <a:solidFill>
                  <a:srgbClr val="00F900"/>
                </a:solidFill>
              </a:defRPr>
            </a:pPr>
            <a:r>
              <a:rPr sz="2400" dirty="0"/>
              <a:t>Presentation Evening</a:t>
            </a:r>
            <a:r>
              <a:rPr lang="en-US" sz="2400" dirty="0"/>
              <a:t> </a:t>
            </a:r>
            <a:endParaRPr sz="2400" dirty="0"/>
          </a:p>
          <a:p>
            <a:pPr>
              <a:defRPr sz="3700" b="1"/>
            </a:pPr>
            <a:r>
              <a:rPr sz="2400" dirty="0">
                <a:solidFill>
                  <a:schemeClr val="bg1"/>
                </a:solidFill>
              </a:rPr>
              <a:t>Wed. 5</a:t>
            </a:r>
            <a:r>
              <a:rPr sz="2400" baseline="31999" dirty="0">
                <a:solidFill>
                  <a:schemeClr val="bg1"/>
                </a:solidFill>
              </a:rPr>
              <a:t>th</a:t>
            </a:r>
            <a:r>
              <a:rPr sz="2400" dirty="0">
                <a:solidFill>
                  <a:schemeClr val="bg1"/>
                </a:solidFill>
              </a:rPr>
              <a:t> July (Yrs.7-12) </a:t>
            </a:r>
            <a:endParaRPr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>
              <a:defRPr sz="3700" b="1">
                <a:solidFill>
                  <a:srgbClr val="00FDFF"/>
                </a:solidFill>
              </a:defRPr>
            </a:pPr>
            <a:r>
              <a:rPr sz="2400" dirty="0"/>
              <a:t>Street </a:t>
            </a:r>
            <a:r>
              <a:rPr lang="en-US" sz="2400" dirty="0"/>
              <a:t>Market and Parade </a:t>
            </a:r>
            <a:endParaRPr sz="2400" dirty="0"/>
          </a:p>
          <a:p>
            <a:pPr>
              <a:defRPr sz="3700" b="1"/>
            </a:pPr>
            <a:r>
              <a:rPr sz="2400" dirty="0">
                <a:solidFill>
                  <a:schemeClr val="bg1"/>
                </a:solidFill>
              </a:rPr>
              <a:t>Fri. 7</a:t>
            </a:r>
            <a:r>
              <a:rPr sz="2400" baseline="31999" dirty="0">
                <a:solidFill>
                  <a:schemeClr val="bg1"/>
                </a:solidFill>
              </a:rPr>
              <a:t>th</a:t>
            </a:r>
            <a:r>
              <a:rPr sz="2400" dirty="0">
                <a:solidFill>
                  <a:schemeClr val="bg1"/>
                </a:solidFill>
              </a:rPr>
              <a:t> July </a:t>
            </a:r>
            <a:endParaRPr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>
              <a:defRPr sz="3700" b="1">
                <a:solidFill>
                  <a:srgbClr val="9437FF"/>
                </a:solidFill>
              </a:defRPr>
            </a:pPr>
            <a:r>
              <a:rPr sz="2400" dirty="0"/>
              <a:t>Mass of Thanksgiving</a:t>
            </a:r>
            <a:r>
              <a:rPr lang="en-US" sz="2400" dirty="0"/>
              <a:t> </a:t>
            </a:r>
            <a:endParaRPr sz="2400" dirty="0"/>
          </a:p>
          <a:p>
            <a:pPr>
              <a:defRPr sz="3700" b="1"/>
            </a:pPr>
            <a:r>
              <a:rPr sz="2400" dirty="0">
                <a:solidFill>
                  <a:schemeClr val="bg1"/>
                </a:solidFill>
              </a:rPr>
              <a:t>Wed. 12th July</a:t>
            </a:r>
          </a:p>
          <a:p>
            <a:pPr>
              <a:defRPr sz="3700" b="1"/>
            </a:pPr>
            <a:r>
              <a:rPr lang="en-US" sz="2400" dirty="0">
                <a:solidFill>
                  <a:srgbClr val="FF9300"/>
                </a:solidFill>
                <a:cs typeface="Segoe UI"/>
              </a:rPr>
              <a:t>Sports day </a:t>
            </a:r>
          </a:p>
          <a:p>
            <a:pPr>
              <a:defRPr sz="3700" b="1"/>
            </a:pPr>
            <a:r>
              <a:rPr lang="en-US" sz="2400" dirty="0">
                <a:solidFill>
                  <a:schemeClr val="bg1"/>
                </a:solidFill>
                <a:cs typeface="Segoe UI"/>
              </a:rPr>
              <a:t>Fri. 14</a:t>
            </a:r>
            <a:r>
              <a:rPr lang="en-US" sz="2400" baseline="30000" dirty="0">
                <a:solidFill>
                  <a:schemeClr val="bg1"/>
                </a:solidFill>
                <a:cs typeface="Segoe UI"/>
              </a:rPr>
              <a:t>th</a:t>
            </a:r>
            <a:r>
              <a:rPr lang="en-US" sz="2400" dirty="0">
                <a:solidFill>
                  <a:schemeClr val="bg1"/>
                </a:solidFill>
                <a:cs typeface="Segoe UI"/>
              </a:rPr>
              <a:t> July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A867533A99C45BA30BAC03A79091A" ma:contentTypeVersion="7" ma:contentTypeDescription="Create a new document." ma:contentTypeScope="" ma:versionID="8181188c8fa5aae86410dd11fd0a0ac9">
  <xsd:schema xmlns:xsd="http://www.w3.org/2001/XMLSchema" xmlns:xs="http://www.w3.org/2001/XMLSchema" xmlns:p="http://schemas.microsoft.com/office/2006/metadata/properties" xmlns:ns3="efa0ea6b-e453-4ce1-91df-3e3b71a9edf0" targetNamespace="http://schemas.microsoft.com/office/2006/metadata/properties" ma:root="true" ma:fieldsID="8c4e70a83eaac73df143eb9b5ab74856" ns3:_="">
    <xsd:import namespace="efa0ea6b-e453-4ce1-91df-3e3b71a9ed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0ea6b-e453-4ce1-91df-3e3b71a9e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a0ea6b-e453-4ce1-91df-3e3b71a9edf0" xsi:nil="true"/>
  </documentManagement>
</p:properties>
</file>

<file path=customXml/itemProps1.xml><?xml version="1.0" encoding="utf-8"?>
<ds:datastoreItem xmlns:ds="http://schemas.openxmlformats.org/officeDocument/2006/customXml" ds:itemID="{CA24B6A2-ABE0-4A95-AEBE-0FC6F723E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0ea6b-e453-4ce1-91df-3e3b71a9e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6D9AF5-81DD-456F-B058-D9F7BA6B5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D6AB5-20DC-4395-8ECB-3A7D428FE4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fa0ea6b-e453-4ce1-91df-3e3b71a9edf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89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 Anderson</dc:creator>
  <cp:lastModifiedBy>Mrs C Anderson</cp:lastModifiedBy>
  <cp:revision>1</cp:revision>
  <dcterms:created xsi:type="dcterms:W3CDTF">2023-05-11T11:45:26Z</dcterms:created>
  <dcterms:modified xsi:type="dcterms:W3CDTF">2023-05-11T12:00:58Z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0x010100AA4A867533A99C45BA30BAC03A79091A</vt:lpwstr>
  </property>
</Properties>
</file>